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-994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E4388C9-1BB4-44E4-8BD2-969D53E296FA}" type="datetimeFigureOut">
              <a:rPr lang="nl-NL" smtClean="0"/>
              <a:t>15-9-2016</a:t>
            </a:fld>
            <a:endParaRPr lang="nl-N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BFD1DB4-BE16-4C2B-A576-D5A8A192C13B}" type="slidenum">
              <a:rPr lang="nl-NL" smtClean="0"/>
              <a:t>‹nr.›</a:t>
            </a:fld>
            <a:endParaRPr lang="nl-N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388C9-1BB4-44E4-8BD2-969D53E296FA}" type="datetimeFigureOut">
              <a:rPr lang="nl-NL" smtClean="0"/>
              <a:t>15-9-2016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D1DB4-BE16-4C2B-A576-D5A8A192C13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388C9-1BB4-44E4-8BD2-969D53E296FA}" type="datetimeFigureOut">
              <a:rPr lang="nl-NL" smtClean="0"/>
              <a:t>15-9-2016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D1DB4-BE16-4C2B-A576-D5A8A192C13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388C9-1BB4-44E4-8BD2-969D53E296FA}" type="datetimeFigureOut">
              <a:rPr lang="nl-NL" smtClean="0"/>
              <a:t>15-9-2016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D1DB4-BE16-4C2B-A576-D5A8A192C13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388C9-1BB4-44E4-8BD2-969D53E296FA}" type="datetimeFigureOut">
              <a:rPr lang="nl-NL" smtClean="0"/>
              <a:t>15-9-2016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D1DB4-BE16-4C2B-A576-D5A8A192C13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388C9-1BB4-44E4-8BD2-969D53E296FA}" type="datetimeFigureOut">
              <a:rPr lang="nl-NL" smtClean="0"/>
              <a:t>15-9-2016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D1DB4-BE16-4C2B-A576-D5A8A192C13B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388C9-1BB4-44E4-8BD2-969D53E296FA}" type="datetimeFigureOut">
              <a:rPr lang="nl-NL" smtClean="0"/>
              <a:t>15-9-2016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D1DB4-BE16-4C2B-A576-D5A8A192C13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388C9-1BB4-44E4-8BD2-969D53E296FA}" type="datetimeFigureOut">
              <a:rPr lang="nl-NL" smtClean="0"/>
              <a:t>15-9-2016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D1DB4-BE16-4C2B-A576-D5A8A192C13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388C9-1BB4-44E4-8BD2-969D53E296FA}" type="datetimeFigureOut">
              <a:rPr lang="nl-NL" smtClean="0"/>
              <a:t>15-9-2016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D1DB4-BE16-4C2B-A576-D5A8A192C13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388C9-1BB4-44E4-8BD2-969D53E296FA}" type="datetimeFigureOut">
              <a:rPr lang="nl-NL" smtClean="0"/>
              <a:t>15-9-2016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D1DB4-BE16-4C2B-A576-D5A8A192C13B}" type="slidenum">
              <a:rPr lang="nl-NL" smtClean="0"/>
              <a:t>‹nr.›</a:t>
            </a:fld>
            <a:endParaRPr lang="nl-N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388C9-1BB4-44E4-8BD2-969D53E296FA}" type="datetimeFigureOut">
              <a:rPr lang="nl-NL" smtClean="0"/>
              <a:t>15-9-2016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D1DB4-BE16-4C2B-A576-D5A8A192C13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E4388C9-1BB4-44E4-8BD2-969D53E296FA}" type="datetimeFigureOut">
              <a:rPr lang="nl-NL" smtClean="0"/>
              <a:t>15-9-2016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BFD1DB4-BE16-4C2B-A576-D5A8A192C13B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Huishoudkunde les 2 </a:t>
            </a:r>
            <a:r>
              <a:rPr lang="nl-NL" dirty="0" err="1" smtClean="0"/>
              <a:t>mz</a:t>
            </a:r>
            <a:r>
              <a:rPr lang="nl-NL" dirty="0" smtClean="0"/>
              <a:t>/</a:t>
            </a:r>
            <a:r>
              <a:rPr lang="nl-NL" dirty="0" err="1" smtClean="0"/>
              <a:t>mvz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921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Milieubewust 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Voel je betrokken bij de toestand van het milieu en handel ernaar.</a:t>
            </a:r>
          </a:p>
          <a:p>
            <a:r>
              <a:rPr lang="nl-NL" dirty="0" smtClean="0"/>
              <a:t>Lees de aandachtspunten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1519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Zorgen voor sfeer en kwaliteit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Schone, frisse woonomgeving is belangrijk voor een zorgvrager.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6333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H 2: schoonmaken en onderhouden van de woonomgeving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676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Blz</a:t>
            </a:r>
            <a:r>
              <a:rPr lang="nl-NL" dirty="0" smtClean="0"/>
              <a:t> 33 maak opdracht 1, </a:t>
            </a:r>
            <a:r>
              <a:rPr lang="nl-NL" smtClean="0"/>
              <a:t>in tweetallen</a:t>
            </a:r>
            <a:endParaRPr lang="nl-NL" dirty="0" smtClean="0"/>
          </a:p>
          <a:p>
            <a:r>
              <a:rPr lang="nl-NL" dirty="0" smtClean="0"/>
              <a:t>Klaar: maak opdracht 9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688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1. Zorg voor de woonomgeving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Richtlijnen, geven richting aan jouw handelen.</a:t>
            </a:r>
          </a:p>
          <a:p>
            <a:r>
              <a:rPr lang="nl-NL" dirty="0" smtClean="0"/>
              <a:t>Kostenbewust handelen</a:t>
            </a:r>
          </a:p>
          <a:p>
            <a:r>
              <a:rPr lang="nl-NL" dirty="0" smtClean="0"/>
              <a:t>Ergonomisch werken</a:t>
            </a:r>
          </a:p>
          <a:p>
            <a:r>
              <a:rPr lang="nl-NL" dirty="0" smtClean="0"/>
              <a:t>Hygiënisch werken</a:t>
            </a:r>
          </a:p>
          <a:p>
            <a:r>
              <a:rPr lang="nl-NL" dirty="0" smtClean="0"/>
              <a:t>Planmatig werken</a:t>
            </a:r>
          </a:p>
          <a:p>
            <a:r>
              <a:rPr lang="nl-NL" dirty="0" smtClean="0"/>
              <a:t>Veilig werken</a:t>
            </a:r>
          </a:p>
          <a:p>
            <a:r>
              <a:rPr lang="nl-NL" dirty="0" smtClean="0"/>
              <a:t>Milieubewust werken</a:t>
            </a:r>
          </a:p>
          <a:p>
            <a:r>
              <a:rPr lang="nl-NL" dirty="0" smtClean="0"/>
              <a:t>Rekening houden met sfeer en kwaliteit.</a:t>
            </a:r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060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Kostenbewust: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Denk aan de kosten, bv</a:t>
            </a:r>
          </a:p>
          <a:p>
            <a:r>
              <a:rPr lang="nl-NL" dirty="0" smtClean="0"/>
              <a:t>Gebruik niet teveel wasmiddel, let op prijzen, bestel wat je nodig hebt enz.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3688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Ergonomisch 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Zo werken dat je tijdens en na je werk zo min mogelijk lichamelijke klachten hebt.</a:t>
            </a:r>
          </a:p>
          <a:p>
            <a:r>
              <a:rPr lang="nl-NL" dirty="0" smtClean="0"/>
              <a:t>Bv??????????</a:t>
            </a:r>
          </a:p>
          <a:p>
            <a:r>
              <a:rPr lang="nl-NL" dirty="0" smtClean="0"/>
              <a:t>goede werkhouding</a:t>
            </a:r>
          </a:p>
          <a:p>
            <a:r>
              <a:rPr lang="nl-NL" dirty="0" smtClean="0"/>
              <a:t>Goede arbeidsomstandigheden</a:t>
            </a:r>
          </a:p>
          <a:p>
            <a:r>
              <a:rPr lang="nl-NL" dirty="0" smtClean="0"/>
              <a:t>Goede werkmaterialen en middelen</a:t>
            </a:r>
          </a:p>
          <a:p>
            <a:r>
              <a:rPr lang="nl-NL" dirty="0" smtClean="0"/>
              <a:t>Volgens goede planning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3152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Aandachtspunten voor een goede werkhouding: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Zie </a:t>
            </a:r>
            <a:r>
              <a:rPr lang="nl-NL" dirty="0" err="1" smtClean="0"/>
              <a:t>blz</a:t>
            </a:r>
            <a:r>
              <a:rPr lang="nl-NL" dirty="0" smtClean="0"/>
              <a:t> 3 en 4</a:t>
            </a:r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5560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Goede arbeidsomstandigheden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ARBO wet: hierin zijn zaken voor de werknemers en werkgevers opgenomen om veilig en gezond te kunnen werken, zodat het welzijn niet in gevaar komt.</a:t>
            </a:r>
          </a:p>
          <a:p>
            <a:endParaRPr lang="nl-NL" dirty="0"/>
          </a:p>
          <a:p>
            <a:r>
              <a:rPr lang="nl-NL" dirty="0" smtClean="0"/>
              <a:t>Zie aandachtspunten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4085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Planmatig 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altijd een werkplanning.</a:t>
            </a:r>
          </a:p>
          <a:p>
            <a:r>
              <a:rPr lang="nl-NL" dirty="0" smtClean="0"/>
              <a:t>Kijk naar de aandachtspunten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5605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Hygiënisch 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Besmetting met micro organismen voorkomen</a:t>
            </a:r>
          </a:p>
          <a:p>
            <a:r>
              <a:rPr lang="nl-NL" dirty="0" smtClean="0"/>
              <a:t>Kruisbesmetting</a:t>
            </a:r>
          </a:p>
          <a:p>
            <a:r>
              <a:rPr lang="nl-NL" dirty="0" smtClean="0"/>
              <a:t>Kijk mee naar de aandachtspunten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1882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Veilig 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Ouders mensen en kinderen vormen een risico groep bij ongevallen.</a:t>
            </a:r>
          </a:p>
          <a:p>
            <a:r>
              <a:rPr lang="nl-NL" dirty="0" smtClean="0"/>
              <a:t>Kinderen zien geen gevaar, ouders zijn zich vaak minder bewust van hun beperkingen</a:t>
            </a:r>
          </a:p>
          <a:p>
            <a:pPr marL="0" indent="0">
              <a:buNone/>
            </a:pPr>
            <a:r>
              <a:rPr lang="nl-NL" dirty="0" smtClean="0"/>
              <a:t>Lees het hoofdstuk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8580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211</TotalTime>
  <Words>246</Words>
  <Application>Microsoft Office PowerPoint</Application>
  <PresentationFormat>Diavoorstelling (4:3)</PresentationFormat>
  <Paragraphs>46</Paragraphs>
  <Slides>13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Austin</vt:lpstr>
      <vt:lpstr>Huishoudkunde les 2 mz/mvz</vt:lpstr>
      <vt:lpstr>1. Zorg voor de woonomgeving</vt:lpstr>
      <vt:lpstr>Kostenbewust:</vt:lpstr>
      <vt:lpstr>Ergonomisch werken</vt:lpstr>
      <vt:lpstr>Aandachtspunten voor een goede werkhouding:</vt:lpstr>
      <vt:lpstr>Goede arbeidsomstandigheden</vt:lpstr>
      <vt:lpstr>Planmatig werken</vt:lpstr>
      <vt:lpstr>Hygiënisch werken</vt:lpstr>
      <vt:lpstr>Veilig werken</vt:lpstr>
      <vt:lpstr>Milieubewust werken</vt:lpstr>
      <vt:lpstr>Zorgen voor sfeer en kwaliteit</vt:lpstr>
      <vt:lpstr>H 2: schoonmaken en onderhouden van de woonomgeving</vt:lpstr>
      <vt:lpstr>Opdracht:</vt:lpstr>
    </vt:vector>
  </TitlesOfParts>
  <Company>Onderwijsgroep Noord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Huishoudkunde les 2 mz/mvz</dc:title>
  <dc:creator>H. ten Hof</dc:creator>
  <cp:lastModifiedBy>H. ten Hof</cp:lastModifiedBy>
  <cp:revision>6</cp:revision>
  <dcterms:created xsi:type="dcterms:W3CDTF">2016-09-14T09:27:19Z</dcterms:created>
  <dcterms:modified xsi:type="dcterms:W3CDTF">2016-09-15T14:51:22Z</dcterms:modified>
</cp:coreProperties>
</file>